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media/image1.gif" ContentType="image/gif"/>
  <Override PartName="/ppt/media/image4.png" ContentType="image/png"/>
  <Override PartName="/ppt/media/image2.png" ContentType="image/png"/>
  <Override PartName="/ppt/media/image3.png" ContentType="image/png"/>
  <Override PartName="/ppt/media/image10.png" ContentType="image/png"/>
  <Override PartName="/ppt/media/image5.png" ContentType="image/png"/>
  <Override PartName="/ppt/media/image11.png" ContentType="image/png"/>
  <Override PartName="/ppt/media/image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5.png" ContentType="image/png"/>
  <Override PartName="/ppt/media/image16.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5D850DE-538F-4ED1-8F07-DF75082FFE21}"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31" name="PlaceHolder 2"/>
          <p:cNvSpPr>
            <a:spLocks noGrp="1"/>
          </p:cNvSpPr>
          <p:nvPr>
            <p:ph/>
          </p:nvPr>
        </p:nvSpPr>
        <p:spPr>
          <a:xfrm>
            <a:off x="5181480" y="5691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32" name="PlaceHolder 3"/>
          <p:cNvSpPr>
            <a:spLocks noGrp="1"/>
          </p:cNvSpPr>
          <p:nvPr>
            <p:ph/>
          </p:nvPr>
        </p:nvSpPr>
        <p:spPr>
          <a:xfrm>
            <a:off x="5181480" y="35229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C686F68-EC54-4979-A49B-CEBB3C232A4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34"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35"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36" name="PlaceHolder 4"/>
          <p:cNvSpPr>
            <a:spLocks noGrp="1"/>
          </p:cNvSpPr>
          <p:nvPr>
            <p:ph/>
          </p:nvPr>
        </p:nvSpPr>
        <p:spPr>
          <a:xfrm>
            <a:off x="518148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37" name="PlaceHolder 5"/>
          <p:cNvSpPr>
            <a:spLocks noGrp="1"/>
          </p:cNvSpPr>
          <p:nvPr>
            <p:ph/>
          </p:nvPr>
        </p:nvSpPr>
        <p:spPr>
          <a:xfrm>
            <a:off x="838332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10A797B-0622-4B6F-BD8F-DA71E9F4C1C3}"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39" name="PlaceHolder 2"/>
          <p:cNvSpPr>
            <a:spLocks noGrp="1"/>
          </p:cNvSpPr>
          <p:nvPr>
            <p:ph/>
          </p:nvPr>
        </p:nvSpPr>
        <p:spPr>
          <a:xfrm>
            <a:off x="518148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0" name="PlaceHolder 3"/>
          <p:cNvSpPr>
            <a:spLocks noGrp="1"/>
          </p:cNvSpPr>
          <p:nvPr>
            <p:ph/>
          </p:nvPr>
        </p:nvSpPr>
        <p:spPr>
          <a:xfrm>
            <a:off x="729396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1" name="PlaceHolder 4"/>
          <p:cNvSpPr>
            <a:spLocks noGrp="1"/>
          </p:cNvSpPr>
          <p:nvPr>
            <p:ph/>
          </p:nvPr>
        </p:nvSpPr>
        <p:spPr>
          <a:xfrm>
            <a:off x="940680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2" name="PlaceHolder 5"/>
          <p:cNvSpPr>
            <a:spLocks noGrp="1"/>
          </p:cNvSpPr>
          <p:nvPr>
            <p:ph/>
          </p:nvPr>
        </p:nvSpPr>
        <p:spPr>
          <a:xfrm>
            <a:off x="518148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3" name="PlaceHolder 6"/>
          <p:cNvSpPr>
            <a:spLocks noGrp="1"/>
          </p:cNvSpPr>
          <p:nvPr>
            <p:ph/>
          </p:nvPr>
        </p:nvSpPr>
        <p:spPr>
          <a:xfrm>
            <a:off x="729396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4" name="PlaceHolder 7"/>
          <p:cNvSpPr>
            <a:spLocks noGrp="1"/>
          </p:cNvSpPr>
          <p:nvPr>
            <p:ph/>
          </p:nvPr>
        </p:nvSpPr>
        <p:spPr>
          <a:xfrm>
            <a:off x="940680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9A48B436-1F6C-4CDB-8075-EA93795E3343}"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212F70A-726C-4558-A573-4478ACAEEA29}"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53" name="PlaceHolder 2"/>
          <p:cNvSpPr>
            <a:spLocks noGrp="1"/>
          </p:cNvSpPr>
          <p:nvPr>
            <p:ph type="subTitle"/>
          </p:nvPr>
        </p:nvSpPr>
        <p:spPr>
          <a:xfrm>
            <a:off x="5181480" y="569160"/>
            <a:ext cx="6248160" cy="56548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8CBE1D0-8F75-44C8-A475-CDFBAEB65AC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55" name="PlaceHolder 2"/>
          <p:cNvSpPr>
            <a:spLocks noGrp="1"/>
          </p:cNvSpPr>
          <p:nvPr>
            <p:ph/>
          </p:nvPr>
        </p:nvSpPr>
        <p:spPr>
          <a:xfrm>
            <a:off x="5181480" y="569160"/>
            <a:ext cx="624816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F186C11-6C1E-4E07-8EFE-59052658231B}"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57" name="PlaceHolder 2"/>
          <p:cNvSpPr>
            <a:spLocks noGrp="1"/>
          </p:cNvSpPr>
          <p:nvPr>
            <p:ph/>
          </p:nvPr>
        </p:nvSpPr>
        <p:spPr>
          <a:xfrm>
            <a:off x="518148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58" name="PlaceHolder 3"/>
          <p:cNvSpPr>
            <a:spLocks noGrp="1"/>
          </p:cNvSpPr>
          <p:nvPr>
            <p:ph/>
          </p:nvPr>
        </p:nvSpPr>
        <p:spPr>
          <a:xfrm>
            <a:off x="838332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E32419D-6551-4399-B2E7-387C0D573CA9}"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797332C-9BFE-4F19-8D77-E9A7D3E4D43F}"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762120" y="5180040"/>
            <a:ext cx="38336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7DD23D8-40B0-449C-9BD5-23A0289347DC}"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62"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3" name="PlaceHolder 3"/>
          <p:cNvSpPr>
            <a:spLocks noGrp="1"/>
          </p:cNvSpPr>
          <p:nvPr>
            <p:ph/>
          </p:nvPr>
        </p:nvSpPr>
        <p:spPr>
          <a:xfrm>
            <a:off x="838332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4" name="PlaceHolder 4"/>
          <p:cNvSpPr>
            <a:spLocks noGrp="1"/>
          </p:cNvSpPr>
          <p:nvPr>
            <p:ph/>
          </p:nvPr>
        </p:nvSpPr>
        <p:spPr>
          <a:xfrm>
            <a:off x="518148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221DBE1-345E-4D37-8647-60169122EC5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10" name="PlaceHolder 2"/>
          <p:cNvSpPr>
            <a:spLocks noGrp="1"/>
          </p:cNvSpPr>
          <p:nvPr>
            <p:ph type="subTitle"/>
          </p:nvPr>
        </p:nvSpPr>
        <p:spPr>
          <a:xfrm>
            <a:off x="5181480" y="569160"/>
            <a:ext cx="6248160" cy="56548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319B191-714A-4B84-BE67-8CAAE88C961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66" name="PlaceHolder 2"/>
          <p:cNvSpPr>
            <a:spLocks noGrp="1"/>
          </p:cNvSpPr>
          <p:nvPr>
            <p:ph/>
          </p:nvPr>
        </p:nvSpPr>
        <p:spPr>
          <a:xfrm>
            <a:off x="518148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7"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8" name="PlaceHolder 4"/>
          <p:cNvSpPr>
            <a:spLocks noGrp="1"/>
          </p:cNvSpPr>
          <p:nvPr>
            <p:ph/>
          </p:nvPr>
        </p:nvSpPr>
        <p:spPr>
          <a:xfrm>
            <a:off x="838332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4DE7854-5BF6-42B7-AFB6-0E61A7AC07F0}"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70"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1"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2" name="PlaceHolder 4"/>
          <p:cNvSpPr>
            <a:spLocks noGrp="1"/>
          </p:cNvSpPr>
          <p:nvPr>
            <p:ph/>
          </p:nvPr>
        </p:nvSpPr>
        <p:spPr>
          <a:xfrm>
            <a:off x="5181480" y="35229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10F34DB-6C19-47A1-B54D-5AD0DAA7F915}"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74" name="PlaceHolder 2"/>
          <p:cNvSpPr>
            <a:spLocks noGrp="1"/>
          </p:cNvSpPr>
          <p:nvPr>
            <p:ph/>
          </p:nvPr>
        </p:nvSpPr>
        <p:spPr>
          <a:xfrm>
            <a:off x="5181480" y="5691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5" name="PlaceHolder 3"/>
          <p:cNvSpPr>
            <a:spLocks noGrp="1"/>
          </p:cNvSpPr>
          <p:nvPr>
            <p:ph/>
          </p:nvPr>
        </p:nvSpPr>
        <p:spPr>
          <a:xfrm>
            <a:off x="5181480" y="35229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D062715-4AD5-4B91-B859-C7F4CED3C4D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77"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8"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9" name="PlaceHolder 4"/>
          <p:cNvSpPr>
            <a:spLocks noGrp="1"/>
          </p:cNvSpPr>
          <p:nvPr>
            <p:ph/>
          </p:nvPr>
        </p:nvSpPr>
        <p:spPr>
          <a:xfrm>
            <a:off x="518148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0" name="PlaceHolder 5"/>
          <p:cNvSpPr>
            <a:spLocks noGrp="1"/>
          </p:cNvSpPr>
          <p:nvPr>
            <p:ph/>
          </p:nvPr>
        </p:nvSpPr>
        <p:spPr>
          <a:xfrm>
            <a:off x="838332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D3CF99AC-8481-4BCB-940E-C2B27D6E7F15}"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82" name="PlaceHolder 2"/>
          <p:cNvSpPr>
            <a:spLocks noGrp="1"/>
          </p:cNvSpPr>
          <p:nvPr>
            <p:ph/>
          </p:nvPr>
        </p:nvSpPr>
        <p:spPr>
          <a:xfrm>
            <a:off x="518148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3" name="PlaceHolder 3"/>
          <p:cNvSpPr>
            <a:spLocks noGrp="1"/>
          </p:cNvSpPr>
          <p:nvPr>
            <p:ph/>
          </p:nvPr>
        </p:nvSpPr>
        <p:spPr>
          <a:xfrm>
            <a:off x="729396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4" name="PlaceHolder 4"/>
          <p:cNvSpPr>
            <a:spLocks noGrp="1"/>
          </p:cNvSpPr>
          <p:nvPr>
            <p:ph/>
          </p:nvPr>
        </p:nvSpPr>
        <p:spPr>
          <a:xfrm>
            <a:off x="9406800" y="5691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5" name="PlaceHolder 5"/>
          <p:cNvSpPr>
            <a:spLocks noGrp="1"/>
          </p:cNvSpPr>
          <p:nvPr>
            <p:ph/>
          </p:nvPr>
        </p:nvSpPr>
        <p:spPr>
          <a:xfrm>
            <a:off x="518148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6" name="PlaceHolder 6"/>
          <p:cNvSpPr>
            <a:spLocks noGrp="1"/>
          </p:cNvSpPr>
          <p:nvPr>
            <p:ph/>
          </p:nvPr>
        </p:nvSpPr>
        <p:spPr>
          <a:xfrm>
            <a:off x="729396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87" name="PlaceHolder 7"/>
          <p:cNvSpPr>
            <a:spLocks noGrp="1"/>
          </p:cNvSpPr>
          <p:nvPr>
            <p:ph/>
          </p:nvPr>
        </p:nvSpPr>
        <p:spPr>
          <a:xfrm>
            <a:off x="9406800" y="3522960"/>
            <a:ext cx="201168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F3A6564-1EB3-4657-83FA-541FB61BA129}"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12" name="PlaceHolder 2"/>
          <p:cNvSpPr>
            <a:spLocks noGrp="1"/>
          </p:cNvSpPr>
          <p:nvPr>
            <p:ph/>
          </p:nvPr>
        </p:nvSpPr>
        <p:spPr>
          <a:xfrm>
            <a:off x="5181480" y="569160"/>
            <a:ext cx="624816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C32C79C-CB96-44FA-9533-46FFF784F7D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14" name="PlaceHolder 2"/>
          <p:cNvSpPr>
            <a:spLocks noGrp="1"/>
          </p:cNvSpPr>
          <p:nvPr>
            <p:ph/>
          </p:nvPr>
        </p:nvSpPr>
        <p:spPr>
          <a:xfrm>
            <a:off x="518148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15" name="PlaceHolder 3"/>
          <p:cNvSpPr>
            <a:spLocks noGrp="1"/>
          </p:cNvSpPr>
          <p:nvPr>
            <p:ph/>
          </p:nvPr>
        </p:nvSpPr>
        <p:spPr>
          <a:xfrm>
            <a:off x="838332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5DE107C-03EA-422A-9781-EEFA3B953BA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F03EC89-042A-42BD-8324-7DA85EA0B7CC}"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762120" y="5180040"/>
            <a:ext cx="38336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27A5C7C-BCE2-49AF-8541-B9B1A72D4A1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19"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0" name="PlaceHolder 3"/>
          <p:cNvSpPr>
            <a:spLocks noGrp="1"/>
          </p:cNvSpPr>
          <p:nvPr>
            <p:ph/>
          </p:nvPr>
        </p:nvSpPr>
        <p:spPr>
          <a:xfrm>
            <a:off x="838332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1" name="PlaceHolder 4"/>
          <p:cNvSpPr>
            <a:spLocks noGrp="1"/>
          </p:cNvSpPr>
          <p:nvPr>
            <p:ph/>
          </p:nvPr>
        </p:nvSpPr>
        <p:spPr>
          <a:xfrm>
            <a:off x="518148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3B79089-C7DC-4FDA-BBD0-BD4658B9303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23" name="PlaceHolder 2"/>
          <p:cNvSpPr>
            <a:spLocks noGrp="1"/>
          </p:cNvSpPr>
          <p:nvPr>
            <p:ph/>
          </p:nvPr>
        </p:nvSpPr>
        <p:spPr>
          <a:xfrm>
            <a:off x="5181480" y="569160"/>
            <a:ext cx="3048840" cy="565488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4"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5" name="PlaceHolder 4"/>
          <p:cNvSpPr>
            <a:spLocks noGrp="1"/>
          </p:cNvSpPr>
          <p:nvPr>
            <p:ph/>
          </p:nvPr>
        </p:nvSpPr>
        <p:spPr>
          <a:xfrm>
            <a:off x="8383320" y="35229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54DDDC2-0DAE-4046-9839-49309CA3373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2120" y="559800"/>
            <a:ext cx="3833640" cy="4952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orbel"/>
            </a:endParaRPr>
          </a:p>
        </p:txBody>
      </p:sp>
      <p:sp>
        <p:nvSpPr>
          <p:cNvPr id="27" name="PlaceHolder 2"/>
          <p:cNvSpPr>
            <a:spLocks noGrp="1"/>
          </p:cNvSpPr>
          <p:nvPr>
            <p:ph/>
          </p:nvPr>
        </p:nvSpPr>
        <p:spPr>
          <a:xfrm>
            <a:off x="518148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8" name="PlaceHolder 3"/>
          <p:cNvSpPr>
            <a:spLocks noGrp="1"/>
          </p:cNvSpPr>
          <p:nvPr>
            <p:ph/>
          </p:nvPr>
        </p:nvSpPr>
        <p:spPr>
          <a:xfrm>
            <a:off x="8383320" y="569160"/>
            <a:ext cx="304884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29" name="PlaceHolder 4"/>
          <p:cNvSpPr>
            <a:spLocks noGrp="1"/>
          </p:cNvSpPr>
          <p:nvPr>
            <p:ph/>
          </p:nvPr>
        </p:nvSpPr>
        <p:spPr>
          <a:xfrm>
            <a:off x="5181480" y="3522960"/>
            <a:ext cx="6248160" cy="2697120"/>
          </a:xfrm>
          <a:prstGeom prst="rect">
            <a:avLst/>
          </a:prstGeom>
          <a:noFill/>
          <a:ln w="0">
            <a:noFill/>
          </a:ln>
        </p:spPr>
        <p:txBody>
          <a:bodyPr lIns="0" rIns="0" tIns="0" bIns="0" anchor="t">
            <a:normAutofit/>
          </a:bodyPr>
          <a:p>
            <a:pPr indent="0">
              <a:lnSpc>
                <a:spcPct val="112000"/>
              </a:lnSpc>
              <a:spcBef>
                <a:spcPts val="1417"/>
              </a:spcBef>
              <a:buNone/>
            </a:pPr>
            <a:endParaRPr b="0" lang="en-US" sz="2000" spc="-1" strike="noStrike">
              <a:solidFill>
                <a:srgbClr val="262626"/>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D5AE395-2480-4211-83E3-CA966F76F13B}"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44d26"/>
        </a:solidFill>
      </p:bgPr>
    </p:bg>
    <p:spTree>
      <p:nvGrpSpPr>
        <p:cNvPr id="1" name=""/>
        <p:cNvGrpSpPr/>
        <p:nvPr/>
      </p:nvGrpSpPr>
      <p:grpSpPr>
        <a:xfrm>
          <a:off x="0" y="0"/>
          <a:ext cx="0" cy="0"/>
          <a:chOff x="0" y="0"/>
          <a:chExt cx="0" cy="0"/>
        </a:xfrm>
      </p:grpSpPr>
      <p:sp>
        <p:nvSpPr>
          <p:cNvPr id="0" name="Freeform 6" hidden="1"/>
          <p:cNvSpPr/>
          <p:nvPr/>
        </p:nvSpPr>
        <p:spPr>
          <a:xfrm>
            <a:off x="11783880" y="538056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1" name="Straight Connector 9"/>
          <p:cNvCxnSpPr/>
          <p:nvPr/>
        </p:nvCxnSpPr>
        <p:spPr>
          <a:xfrm>
            <a:off x="0" y="6199560"/>
            <a:ext cx="4496040" cy="360"/>
          </a:xfrm>
          <a:prstGeom prst="straightConnector1">
            <a:avLst/>
          </a:prstGeom>
          <a:ln w="25400">
            <a:solidFill>
              <a:srgbClr val="ffffff">
                <a:lumMod val="85000"/>
                <a:lumOff val="15000"/>
              </a:srgbClr>
            </a:solidFill>
            <a:round/>
          </a:ln>
        </p:spPr>
      </p:cxnSp>
      <p:sp>
        <p:nvSpPr>
          <p:cNvPr id="2" name="Freeform 6"/>
          <p:cNvSpPr/>
          <p:nvPr/>
        </p:nvSpPr>
        <p:spPr>
          <a:xfrm>
            <a:off x="11783880" y="118908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 name="PlaceHolder 1"/>
          <p:cNvSpPr>
            <a:spLocks noGrp="1"/>
          </p:cNvSpPr>
          <p:nvPr>
            <p:ph type="title"/>
          </p:nvPr>
        </p:nvSpPr>
        <p:spPr>
          <a:xfrm>
            <a:off x="1089000" y="1143360"/>
            <a:ext cx="7034040" cy="4268520"/>
          </a:xfrm>
          <a:prstGeom prst="rect">
            <a:avLst/>
          </a:prstGeom>
          <a:noFill/>
          <a:ln w="0">
            <a:noFill/>
          </a:ln>
        </p:spPr>
        <p:txBody>
          <a:bodyPr anchor="t">
            <a:normAutofit/>
          </a:bodyPr>
          <a:p>
            <a:pPr indent="0">
              <a:lnSpc>
                <a:spcPct val="85000"/>
              </a:lnSpc>
              <a:buNone/>
            </a:pPr>
            <a:r>
              <a:rPr b="0" i="1" lang="en-US" sz="7700" spc="-1" strike="noStrike" cap="all">
                <a:solidFill>
                  <a:srgbClr val="fefac9"/>
                </a:solidFill>
                <a:latin typeface="Century Schoolbook"/>
              </a:rPr>
              <a:t>Click to edit Master title style</a:t>
            </a:r>
            <a:endParaRPr b="0" lang="en-US" sz="7700" spc="-1" strike="noStrike">
              <a:solidFill>
                <a:srgbClr val="ffffff"/>
              </a:solidFill>
              <a:latin typeface="Corbel"/>
            </a:endParaRPr>
          </a:p>
        </p:txBody>
      </p:sp>
      <p:sp>
        <p:nvSpPr>
          <p:cNvPr id="4" name="PlaceHolder 2"/>
          <p:cNvSpPr>
            <a:spLocks noGrp="1"/>
          </p:cNvSpPr>
          <p:nvPr>
            <p:ph type="dt" idx="1"/>
          </p:nvPr>
        </p:nvSpPr>
        <p:spPr>
          <a:xfrm>
            <a:off x="1089000" y="6314400"/>
            <a:ext cx="1596240" cy="364680"/>
          </a:xfrm>
          <a:prstGeom prst="rect">
            <a:avLst/>
          </a:prstGeom>
          <a:noFill/>
          <a:ln w="0">
            <a:noFill/>
          </a:ln>
        </p:spPr>
        <p:txBody>
          <a:bodyPr anchor="t">
            <a:noAutofit/>
          </a:bodyPr>
          <a:lstStyle>
            <a:lvl1pPr indent="0">
              <a:lnSpc>
                <a:spcPct val="100000"/>
              </a:lnSpc>
              <a:buNone/>
              <a:defRPr b="0" i="1" lang="en-US" sz="1200" spc="-1" strike="noStrike">
                <a:solidFill>
                  <a:srgbClr val="fefbd1"/>
                </a:solidFill>
                <a:latin typeface="Century Schoolbook"/>
              </a:defRPr>
            </a:lvl1pPr>
          </a:lstStyle>
          <a:p>
            <a:pPr indent="0">
              <a:lnSpc>
                <a:spcPct val="100000"/>
              </a:lnSpc>
              <a:buNone/>
            </a:pPr>
            <a:r>
              <a:rPr b="0" i="1" lang="en-US" sz="1200" spc="-1" strike="noStrike">
                <a:solidFill>
                  <a:srgbClr val="fefbd1"/>
                </a:solidFill>
                <a:latin typeface="Century Schoolbook"/>
              </a:rPr>
              <a:t>&lt;date/time&gt;</a:t>
            </a:r>
            <a:endParaRPr b="0" lang="en-US" sz="1200" spc="-1" strike="noStrike">
              <a:solidFill>
                <a:srgbClr val="000000"/>
              </a:solidFill>
              <a:latin typeface="Times New Roman"/>
            </a:endParaRPr>
          </a:p>
        </p:txBody>
      </p:sp>
      <p:sp>
        <p:nvSpPr>
          <p:cNvPr id="5" name="PlaceHolder 3"/>
          <p:cNvSpPr>
            <a:spLocks noGrp="1"/>
          </p:cNvSpPr>
          <p:nvPr>
            <p:ph type="ftr" idx="2"/>
          </p:nvPr>
        </p:nvSpPr>
        <p:spPr>
          <a:xfrm>
            <a:off x="3000600" y="6314400"/>
            <a:ext cx="5122440" cy="364680"/>
          </a:xfrm>
          <a:prstGeom prst="rect">
            <a:avLst/>
          </a:prstGeom>
          <a:noFill/>
          <a:ln w="0">
            <a:noFill/>
          </a:ln>
        </p:spPr>
        <p:txBody>
          <a:bodyPr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 name="PlaceHolder 4"/>
          <p:cNvSpPr>
            <a:spLocks noGrp="1"/>
          </p:cNvSpPr>
          <p:nvPr>
            <p:ph type="sldNum" idx="3"/>
          </p:nvPr>
        </p:nvSpPr>
        <p:spPr>
          <a:xfrm>
            <a:off x="11783880" y="1416240"/>
            <a:ext cx="407520" cy="364680"/>
          </a:xfrm>
          <a:prstGeom prst="rect">
            <a:avLst/>
          </a:prstGeom>
          <a:noFill/>
          <a:ln w="0">
            <a:noFill/>
          </a:ln>
        </p:spPr>
        <p:txBody>
          <a:bodyPr anchor="ctr">
            <a:noAutofit/>
          </a:bodyPr>
          <a:lstStyle>
            <a:lvl1pPr indent="0" algn="r">
              <a:lnSpc>
                <a:spcPct val="100000"/>
              </a:lnSpc>
              <a:buNone/>
              <a:defRPr b="0" i="1" lang="en-US" sz="1200" spc="-1" strike="noStrike">
                <a:solidFill>
                  <a:srgbClr val="444d26"/>
                </a:solidFill>
                <a:latin typeface="Century Schoolbook"/>
              </a:defRPr>
            </a:lvl1pPr>
          </a:lstStyle>
          <a:p>
            <a:pPr indent="0" algn="r">
              <a:lnSpc>
                <a:spcPct val="100000"/>
              </a:lnSpc>
              <a:buNone/>
            </a:pPr>
            <a:fld id="{169B9046-689A-4C63-9139-FAF3ADB67625}" type="slidenum">
              <a:rPr b="0" i="1" lang="en-US" sz="1200" spc="-1" strike="noStrike">
                <a:solidFill>
                  <a:srgbClr val="444d26"/>
                </a:solidFill>
                <a:latin typeface="Century Schoolbook"/>
              </a:rPr>
              <a:t>&lt;number&gt;</a:t>
            </a:fld>
            <a:endParaRPr b="0" lang="en-US" sz="1200" spc="-1" strike="noStrike">
              <a:solidFill>
                <a:srgbClr val="000000"/>
              </a:solidFill>
              <a:latin typeface="Times New Roman"/>
            </a:endParaRPr>
          </a:p>
        </p:txBody>
      </p:sp>
      <p:cxnSp>
        <p:nvCxnSpPr>
          <p:cNvPr id="7" name="Straight Connector 8"/>
          <p:cNvCxnSpPr/>
          <p:nvPr/>
        </p:nvCxnSpPr>
        <p:spPr>
          <a:xfrm>
            <a:off x="773640" y="1257120"/>
            <a:ext cx="360" cy="5601240"/>
          </a:xfrm>
          <a:prstGeom prst="straightConnector1">
            <a:avLst/>
          </a:prstGeom>
          <a:ln w="25400">
            <a:solidFill>
              <a:srgbClr val="fefac9"/>
            </a:solidFill>
            <a:round/>
          </a:ln>
        </p:spPr>
      </p:cxn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2000"/>
              </a:lnSpc>
              <a:spcBef>
                <a:spcPts val="1417"/>
              </a:spcBef>
              <a:buClr>
                <a:srgbClr val="000000"/>
              </a:buClr>
              <a:buSzPct val="45000"/>
              <a:buFont typeface="Wingdings" charset="2"/>
              <a:buChar char=""/>
            </a:pPr>
            <a:r>
              <a:rPr b="0" lang="en-US" sz="2000" spc="-1" strike="noStrike">
                <a:solidFill>
                  <a:srgbClr val="ffffff"/>
                </a:solidFill>
                <a:latin typeface="Corbel"/>
              </a:rPr>
              <a:t>Click to edit the outline text format</a:t>
            </a:r>
            <a:endParaRPr b="0" lang="en-US" sz="2000" spc="-1" strike="noStrike">
              <a:solidFill>
                <a:srgbClr val="ffffff"/>
              </a:solidFill>
              <a:latin typeface="Corbel"/>
            </a:endParaRPr>
          </a:p>
          <a:p>
            <a:pPr lvl="1" marL="864000" indent="-324000">
              <a:lnSpc>
                <a:spcPct val="112000"/>
              </a:lnSpc>
              <a:spcBef>
                <a:spcPts val="1134"/>
              </a:spcBef>
              <a:buClr>
                <a:srgbClr val="000000"/>
              </a:buClr>
              <a:buSzPct val="75000"/>
              <a:buFont typeface="Symbol" charset="2"/>
              <a:buChar char=""/>
            </a:pPr>
            <a:r>
              <a:rPr b="0" lang="en-US" sz="1600" spc="-1" strike="noStrike">
                <a:solidFill>
                  <a:srgbClr val="ffffff"/>
                </a:solidFill>
                <a:latin typeface="Corbel"/>
              </a:rPr>
              <a:t>Second Outline Level</a:t>
            </a:r>
            <a:endParaRPr b="0" lang="en-US" sz="1600" spc="-1" strike="noStrike">
              <a:solidFill>
                <a:srgbClr val="ffffff"/>
              </a:solidFill>
              <a:latin typeface="Corbel"/>
            </a:endParaRPr>
          </a:p>
          <a:p>
            <a:pPr lvl="2" marL="1296000" indent="-288000">
              <a:lnSpc>
                <a:spcPct val="112000"/>
              </a:lnSpc>
              <a:spcBef>
                <a:spcPts val="850"/>
              </a:spcBef>
              <a:buClr>
                <a:srgbClr val="000000"/>
              </a:buClr>
              <a:buSzPct val="45000"/>
              <a:buFont typeface="Wingdings" charset="2"/>
              <a:buChar char=""/>
            </a:pPr>
            <a:r>
              <a:rPr b="0" lang="en-US" sz="1400" spc="-1" strike="noStrike">
                <a:solidFill>
                  <a:srgbClr val="ffffff"/>
                </a:solidFill>
                <a:latin typeface="Corbel"/>
              </a:rPr>
              <a:t>Third Outline Level</a:t>
            </a:r>
            <a:endParaRPr b="0" lang="en-US" sz="1400" spc="-1" strike="noStrike">
              <a:solidFill>
                <a:srgbClr val="ffffff"/>
              </a:solidFill>
              <a:latin typeface="Corbel"/>
            </a:endParaRPr>
          </a:p>
          <a:p>
            <a:pPr lvl="3" marL="1728000" indent="-216000">
              <a:lnSpc>
                <a:spcPct val="112000"/>
              </a:lnSpc>
              <a:spcBef>
                <a:spcPts val="567"/>
              </a:spcBef>
              <a:buClr>
                <a:srgbClr val="000000"/>
              </a:buClr>
              <a:buSzPct val="75000"/>
              <a:buFont typeface="Symbol" charset="2"/>
              <a:buChar char=""/>
            </a:pPr>
            <a:r>
              <a:rPr b="0" i="1" lang="en-US" sz="1400" spc="-1" strike="noStrike">
                <a:solidFill>
                  <a:srgbClr val="ffffff"/>
                </a:solidFill>
                <a:latin typeface="Corbel"/>
              </a:rPr>
              <a:t>Fourth Outline Level</a:t>
            </a:r>
            <a:endParaRPr b="0" i="1" lang="en-US" sz="1400" spc="-1" strike="noStrike">
              <a:solidFill>
                <a:srgbClr val="ffffff"/>
              </a:solidFill>
              <a:latin typeface="Corbel"/>
            </a:endParaRPr>
          </a:p>
          <a:p>
            <a:pPr lvl="4" marL="2160000" indent="-216000">
              <a:lnSpc>
                <a:spcPct val="112000"/>
              </a:lnSpc>
              <a:spcBef>
                <a:spcPts val="283"/>
              </a:spcBef>
              <a:buClr>
                <a:srgbClr val="000000"/>
              </a:buClr>
              <a:buSzPct val="45000"/>
              <a:buFont typeface="Wingdings" charset="2"/>
              <a:buChar char=""/>
            </a:pPr>
            <a:r>
              <a:rPr b="0" i="1" lang="en-US" sz="2000" spc="-1" strike="noStrike">
                <a:solidFill>
                  <a:srgbClr val="ffffff"/>
                </a:solidFill>
                <a:latin typeface="Corbel"/>
              </a:rPr>
              <a:t>Fifth Outline Level</a:t>
            </a:r>
            <a:endParaRPr b="0" i="1" lang="en-US" sz="2000" spc="-1" strike="noStrike">
              <a:solidFill>
                <a:srgbClr val="ffffff"/>
              </a:solidFill>
              <a:latin typeface="Corbel"/>
            </a:endParaRPr>
          </a:p>
          <a:p>
            <a:pPr lvl="5" marL="2592000" indent="-216000">
              <a:lnSpc>
                <a:spcPct val="112000"/>
              </a:lnSpc>
              <a:spcBef>
                <a:spcPts val="283"/>
              </a:spcBef>
              <a:buClr>
                <a:srgbClr val="000000"/>
              </a:buClr>
              <a:buSzPct val="45000"/>
              <a:buFont typeface="Wingdings" charset="2"/>
              <a:buChar char=""/>
            </a:pPr>
            <a:r>
              <a:rPr b="0" i="1" lang="en-US" sz="2000" spc="-1" strike="noStrike">
                <a:solidFill>
                  <a:srgbClr val="ffffff"/>
                </a:solidFill>
                <a:latin typeface="Corbel"/>
              </a:rPr>
              <a:t>Sixth Outline Level</a:t>
            </a:r>
            <a:endParaRPr b="0" i="1" lang="en-US" sz="2000" spc="-1" strike="noStrike">
              <a:solidFill>
                <a:srgbClr val="ffffff"/>
              </a:solidFill>
              <a:latin typeface="Corbel"/>
            </a:endParaRPr>
          </a:p>
          <a:p>
            <a:pPr lvl="6" marL="3024000" indent="-216000">
              <a:lnSpc>
                <a:spcPct val="112000"/>
              </a:lnSpc>
              <a:spcBef>
                <a:spcPts val="283"/>
              </a:spcBef>
              <a:buClr>
                <a:srgbClr val="000000"/>
              </a:buClr>
              <a:buSzPct val="45000"/>
              <a:buFont typeface="Wingdings" charset="2"/>
              <a:buChar char=""/>
            </a:pPr>
            <a:r>
              <a:rPr b="0" i="1" lang="en-US" sz="2000" spc="-1" strike="noStrike">
                <a:solidFill>
                  <a:srgbClr val="ffffff"/>
                </a:solidFill>
                <a:latin typeface="Corbel"/>
              </a:rPr>
              <a:t>Seventh Outline Level</a:t>
            </a:r>
            <a:endParaRPr b="0" i="1"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ac9"/>
        </a:solidFill>
      </p:bgPr>
    </p:bg>
    <p:spTree>
      <p:nvGrpSpPr>
        <p:cNvPr id="1" name=""/>
        <p:cNvGrpSpPr/>
        <p:nvPr/>
      </p:nvGrpSpPr>
      <p:grpSpPr>
        <a:xfrm>
          <a:off x="0" y="0"/>
          <a:ext cx="0" cy="0"/>
          <a:chOff x="0" y="0"/>
          <a:chExt cx="0" cy="0"/>
        </a:xfrm>
      </p:grpSpPr>
      <p:sp>
        <p:nvSpPr>
          <p:cNvPr id="45" name="Freeform 6"/>
          <p:cNvSpPr/>
          <p:nvPr/>
        </p:nvSpPr>
        <p:spPr>
          <a:xfrm>
            <a:off x="11783880" y="538056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cxnSp>
        <p:nvCxnSpPr>
          <p:cNvPr id="46" name="Straight Connector 9"/>
          <p:cNvCxnSpPr/>
          <p:nvPr/>
        </p:nvCxnSpPr>
        <p:spPr>
          <a:xfrm>
            <a:off x="0" y="6199560"/>
            <a:ext cx="4496040" cy="360"/>
          </a:xfrm>
          <a:prstGeom prst="straightConnector1">
            <a:avLst/>
          </a:prstGeom>
          <a:ln w="25400">
            <a:solidFill>
              <a:srgbClr val="000000">
                <a:lumMod val="85000"/>
                <a:lumOff val="15000"/>
              </a:srgbClr>
            </a:solidFill>
            <a:round/>
          </a:ln>
        </p:spPr>
      </p:cxnSp>
      <p:sp>
        <p:nvSpPr>
          <p:cNvPr id="47" name="PlaceHolder 1"/>
          <p:cNvSpPr>
            <a:spLocks noGrp="1"/>
          </p:cNvSpPr>
          <p:nvPr>
            <p:ph type="title"/>
          </p:nvPr>
        </p:nvSpPr>
        <p:spPr>
          <a:xfrm>
            <a:off x="762120" y="559800"/>
            <a:ext cx="3833640" cy="4952160"/>
          </a:xfrm>
          <a:prstGeom prst="rect">
            <a:avLst/>
          </a:prstGeom>
          <a:noFill/>
          <a:ln w="0">
            <a:noFill/>
          </a:ln>
        </p:spPr>
        <p:txBody>
          <a:bodyPr anchor="t">
            <a:noAutofit/>
          </a:bodyPr>
          <a:p>
            <a:pPr indent="0" algn="r">
              <a:lnSpc>
                <a:spcPct val="90000"/>
              </a:lnSpc>
              <a:buNone/>
            </a:pPr>
            <a:r>
              <a:rPr b="0" i="1" lang="en-US" sz="5000" spc="-1" strike="noStrike">
                <a:solidFill>
                  <a:srgbClr val="262626"/>
                </a:solidFill>
                <a:latin typeface="Century Schoolbook"/>
              </a:rPr>
              <a:t>Click to edit Master title style</a:t>
            </a:r>
            <a:endParaRPr b="0" lang="en-US" sz="5000" spc="-1" strike="noStrike">
              <a:solidFill>
                <a:srgbClr val="000000"/>
              </a:solidFill>
              <a:latin typeface="Corbel"/>
            </a:endParaRPr>
          </a:p>
        </p:txBody>
      </p:sp>
      <p:sp>
        <p:nvSpPr>
          <p:cNvPr id="48" name="PlaceHolder 2"/>
          <p:cNvSpPr>
            <a:spLocks noGrp="1"/>
          </p:cNvSpPr>
          <p:nvPr>
            <p:ph type="body"/>
          </p:nvPr>
        </p:nvSpPr>
        <p:spPr>
          <a:xfrm>
            <a:off x="5181480" y="569160"/>
            <a:ext cx="6248160" cy="5654880"/>
          </a:xfrm>
          <a:prstGeom prst="rect">
            <a:avLst/>
          </a:prstGeom>
          <a:noFill/>
          <a:ln w="0">
            <a:noFill/>
          </a:ln>
        </p:spPr>
        <p:txBody>
          <a:bodyPr anchor="t">
            <a:no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Click to edit Master text styles</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Second level</a:t>
            </a:r>
            <a:endParaRPr b="0" lang="en-US" sz="1800" spc="-1" strike="noStrike">
              <a:solidFill>
                <a:srgbClr val="262626"/>
              </a:solidFill>
              <a:latin typeface="Corbel"/>
            </a:endParaRPr>
          </a:p>
          <a:p>
            <a:pPr lvl="2" marL="1143000" indent="-283320">
              <a:lnSpc>
                <a:spcPct val="112000"/>
              </a:lnSpc>
              <a:spcBef>
                <a:spcPts val="901"/>
              </a:spcBef>
              <a:buClr>
                <a:srgbClr val="262626"/>
              </a:buClr>
              <a:buFont typeface="Arial"/>
              <a:buChar char="•"/>
            </a:pPr>
            <a:r>
              <a:rPr b="0" lang="en-US" sz="1600" spc="-1" strike="noStrike">
                <a:solidFill>
                  <a:srgbClr val="262626"/>
                </a:solidFill>
                <a:latin typeface="Corbel"/>
              </a:rPr>
              <a:t>Third level</a:t>
            </a:r>
            <a:endParaRPr b="0" lang="en-US" sz="1600" spc="-1" strike="noStrike">
              <a:solidFill>
                <a:srgbClr val="262626"/>
              </a:solidFill>
              <a:latin typeface="Corbel"/>
            </a:endParaRPr>
          </a:p>
          <a:p>
            <a:pPr lvl="3" marL="1600200" indent="-283320">
              <a:lnSpc>
                <a:spcPct val="112000"/>
              </a:lnSpc>
              <a:spcBef>
                <a:spcPts val="901"/>
              </a:spcBef>
              <a:buClr>
                <a:srgbClr val="262626"/>
              </a:buClr>
              <a:buFont typeface="Corbel"/>
              <a:buChar char="–"/>
            </a:pPr>
            <a:r>
              <a:rPr b="0" lang="en-US" sz="1400" spc="-1" strike="noStrike">
                <a:solidFill>
                  <a:srgbClr val="262626"/>
                </a:solidFill>
                <a:latin typeface="Corbel"/>
              </a:rPr>
              <a:t>Fourth level</a:t>
            </a:r>
            <a:endParaRPr b="0" i="1" lang="en-US" sz="1400" spc="-1" strike="noStrike">
              <a:solidFill>
                <a:srgbClr val="262626"/>
              </a:solidFill>
              <a:latin typeface="Corbel"/>
            </a:endParaRPr>
          </a:p>
          <a:p>
            <a:pPr lvl="4" marL="2057400" indent="-283320">
              <a:lnSpc>
                <a:spcPct val="112000"/>
              </a:lnSpc>
              <a:spcBef>
                <a:spcPts val="901"/>
              </a:spcBef>
              <a:buClr>
                <a:srgbClr val="262626"/>
              </a:buClr>
              <a:buFont typeface="Arial"/>
              <a:buChar char="•"/>
            </a:pPr>
            <a:r>
              <a:rPr b="0" i="1" lang="en-US" sz="1400" spc="-1" strike="noStrike">
                <a:solidFill>
                  <a:srgbClr val="262626"/>
                </a:solidFill>
                <a:latin typeface="Corbel"/>
              </a:rPr>
              <a:t>Fifth level</a:t>
            </a:r>
            <a:endParaRPr b="0" i="1" lang="en-US" sz="1400" spc="-1" strike="noStrike">
              <a:solidFill>
                <a:srgbClr val="262626"/>
              </a:solidFill>
              <a:latin typeface="Corbel"/>
            </a:endParaRPr>
          </a:p>
        </p:txBody>
      </p:sp>
      <p:sp>
        <p:nvSpPr>
          <p:cNvPr id="49" name="PlaceHolder 3"/>
          <p:cNvSpPr>
            <a:spLocks noGrp="1"/>
          </p:cNvSpPr>
          <p:nvPr>
            <p:ph type="dt" idx="4"/>
          </p:nvPr>
        </p:nvSpPr>
        <p:spPr>
          <a:xfrm>
            <a:off x="762120" y="5929920"/>
            <a:ext cx="3814560" cy="364680"/>
          </a:xfrm>
          <a:prstGeom prst="rect">
            <a:avLst/>
          </a:prstGeom>
          <a:noFill/>
          <a:ln w="0">
            <a:noFill/>
          </a:ln>
        </p:spPr>
        <p:txBody>
          <a:bodyPr anchor="t">
            <a:noAutofit/>
          </a:bodyPr>
          <a:lstStyle>
            <a:lvl1pPr indent="0" algn="r">
              <a:lnSpc>
                <a:spcPct val="100000"/>
              </a:lnSpc>
              <a:buNone/>
              <a:defRPr b="0" i="1" lang="en-US" sz="1000" spc="-1" strike="noStrike">
                <a:solidFill>
                  <a:srgbClr val="262626"/>
                </a:solidFill>
                <a:latin typeface="Century Schoolbook"/>
              </a:defRPr>
            </a:lvl1pPr>
          </a:lstStyle>
          <a:p>
            <a:pPr indent="0" algn="r">
              <a:lnSpc>
                <a:spcPct val="100000"/>
              </a:lnSpc>
              <a:buNone/>
            </a:pPr>
            <a:r>
              <a:rPr b="0" i="1" lang="en-US" sz="1000" spc="-1" strike="noStrike">
                <a:solidFill>
                  <a:srgbClr val="262626"/>
                </a:solidFill>
                <a:latin typeface="Century Schoolbook"/>
              </a:rPr>
              <a:t>&lt;date/time&gt;</a:t>
            </a:r>
            <a:endParaRPr b="0" lang="en-US" sz="1000" spc="-1" strike="noStrike">
              <a:solidFill>
                <a:srgbClr val="000000"/>
              </a:solidFill>
              <a:latin typeface="Times New Roman"/>
            </a:endParaRPr>
          </a:p>
        </p:txBody>
      </p:sp>
      <p:sp>
        <p:nvSpPr>
          <p:cNvPr id="50" name="PlaceHolder 4"/>
          <p:cNvSpPr>
            <a:spLocks noGrp="1"/>
          </p:cNvSpPr>
          <p:nvPr>
            <p:ph type="ftr" idx="5"/>
          </p:nvPr>
        </p:nvSpPr>
        <p:spPr>
          <a:xfrm>
            <a:off x="762120" y="6314400"/>
            <a:ext cx="3814560" cy="364680"/>
          </a:xfrm>
          <a:prstGeom prst="rect">
            <a:avLst/>
          </a:prstGeom>
          <a:noFill/>
          <a:ln w="0">
            <a:noFill/>
          </a:ln>
        </p:spPr>
        <p:txBody>
          <a:bodyPr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1" name="PlaceHolder 5"/>
          <p:cNvSpPr>
            <a:spLocks noGrp="1"/>
          </p:cNvSpPr>
          <p:nvPr>
            <p:ph type="sldNum" idx="6"/>
          </p:nvPr>
        </p:nvSpPr>
        <p:spPr>
          <a:xfrm>
            <a:off x="11783880" y="5607720"/>
            <a:ext cx="407520" cy="364680"/>
          </a:xfrm>
          <a:prstGeom prst="rect">
            <a:avLst/>
          </a:prstGeom>
          <a:noFill/>
          <a:ln w="0">
            <a:noFill/>
          </a:ln>
        </p:spPr>
        <p:txBody>
          <a:bodyPr anchor="ctr">
            <a:noAutofit/>
          </a:bodyPr>
          <a:lstStyle>
            <a:lvl1pPr indent="0" algn="r">
              <a:lnSpc>
                <a:spcPct val="100000"/>
              </a:lnSpc>
              <a:buNone/>
              <a:defRPr b="0" i="1" lang="en-US" sz="1200" spc="-1" strike="noStrike">
                <a:solidFill>
                  <a:srgbClr val="fefac9"/>
                </a:solidFill>
                <a:latin typeface="Century Schoolbook"/>
              </a:defRPr>
            </a:lvl1pPr>
          </a:lstStyle>
          <a:p>
            <a:pPr indent="0" algn="r">
              <a:lnSpc>
                <a:spcPct val="100000"/>
              </a:lnSpc>
              <a:buNone/>
            </a:pPr>
            <a:fld id="{07EE836E-C4D6-4D72-9A4C-C5362BD8C83D}" type="slidenum">
              <a:rPr b="0" i="1" lang="en-US" sz="1200" spc="-1" strike="noStrike">
                <a:solidFill>
                  <a:srgbClr val="fefac9"/>
                </a:solidFill>
                <a:latin typeface="Century Schoolbook"/>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gi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089000" y="1143360"/>
            <a:ext cx="7034040" cy="4268520"/>
          </a:xfrm>
          <a:prstGeom prst="rect">
            <a:avLst/>
          </a:prstGeom>
          <a:noFill/>
          <a:ln w="0">
            <a:noFill/>
          </a:ln>
        </p:spPr>
        <p:txBody>
          <a:bodyPr anchor="t">
            <a:normAutofit/>
          </a:bodyPr>
          <a:p>
            <a:pPr indent="0">
              <a:lnSpc>
                <a:spcPct val="85000"/>
              </a:lnSpc>
              <a:buNone/>
            </a:pPr>
            <a:r>
              <a:rPr b="0" i="1" lang="en-US" sz="4400" spc="-1" strike="noStrike" cap="all">
                <a:solidFill>
                  <a:srgbClr val="fefac9"/>
                </a:solidFill>
                <a:latin typeface="Century Schoolbook"/>
              </a:rPr>
              <a:t>Photogrammetry as an Effective Method of Analyzing Fossils</a:t>
            </a:r>
            <a:endParaRPr b="0" lang="en-US" sz="4400" spc="-1" strike="noStrike">
              <a:solidFill>
                <a:srgbClr val="ffffff"/>
              </a:solidFill>
              <a:latin typeface="Corbel"/>
            </a:endParaRPr>
          </a:p>
        </p:txBody>
      </p:sp>
      <p:sp>
        <p:nvSpPr>
          <p:cNvPr id="89" name="PlaceHolder 2"/>
          <p:cNvSpPr>
            <a:spLocks noGrp="1"/>
          </p:cNvSpPr>
          <p:nvPr>
            <p:ph type="subTitle"/>
          </p:nvPr>
        </p:nvSpPr>
        <p:spPr>
          <a:xfrm>
            <a:off x="1089000" y="5537880"/>
            <a:ext cx="7034040" cy="705960"/>
          </a:xfrm>
          <a:prstGeom prst="rect">
            <a:avLst/>
          </a:prstGeom>
          <a:noFill/>
          <a:ln w="0">
            <a:noFill/>
          </a:ln>
        </p:spPr>
        <p:txBody>
          <a:bodyPr anchor="t">
            <a:noAutofit/>
          </a:bodyPr>
          <a:p>
            <a:pPr indent="0">
              <a:lnSpc>
                <a:spcPct val="114000"/>
              </a:lnSpc>
              <a:buNone/>
              <a:tabLst>
                <a:tab algn="l" pos="0"/>
              </a:tabLst>
            </a:pPr>
            <a:r>
              <a:rPr b="0" i="1" lang="en-US" sz="2000" spc="-1" strike="noStrike">
                <a:solidFill>
                  <a:srgbClr val="fefac9"/>
                </a:solidFill>
                <a:latin typeface="Corbel"/>
              </a:rPr>
              <a:t>By – Tyler Gates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762120" y="559800"/>
            <a:ext cx="3833640" cy="4952160"/>
          </a:xfrm>
          <a:prstGeom prst="rect">
            <a:avLst/>
          </a:prstGeom>
          <a:noFill/>
          <a:ln w="0">
            <a:noFill/>
          </a:ln>
        </p:spPr>
        <p:txBody>
          <a:bodyPr anchor="t">
            <a:noAutofit/>
          </a:bodyPr>
          <a:p>
            <a:pPr indent="0" algn="r">
              <a:lnSpc>
                <a:spcPct val="90000"/>
              </a:lnSpc>
              <a:buNone/>
            </a:pPr>
            <a:r>
              <a:rPr b="0" i="1" lang="en-US" sz="5000" spc="-1" strike="noStrike">
                <a:solidFill>
                  <a:srgbClr val="262626"/>
                </a:solidFill>
                <a:latin typeface="Century Schoolbook"/>
              </a:rPr>
              <a:t>To-Do &amp; Changes</a:t>
            </a:r>
            <a:endParaRPr b="0" lang="en-US" sz="5000" spc="-1" strike="noStrike">
              <a:solidFill>
                <a:srgbClr val="000000"/>
              </a:solidFill>
              <a:latin typeface="Corbel"/>
            </a:endParaRPr>
          </a:p>
        </p:txBody>
      </p:sp>
      <p:sp>
        <p:nvSpPr>
          <p:cNvPr id="141" name="PlaceHolder 2"/>
          <p:cNvSpPr>
            <a:spLocks noGrp="1"/>
          </p:cNvSpPr>
          <p:nvPr>
            <p:ph/>
          </p:nvPr>
        </p:nvSpPr>
        <p:spPr>
          <a:xfrm>
            <a:off x="4595760" y="569160"/>
            <a:ext cx="6833880" cy="5654880"/>
          </a:xfrm>
          <a:prstGeom prst="rect">
            <a:avLst/>
          </a:prstGeom>
          <a:noFill/>
          <a:ln w="0">
            <a:noFill/>
          </a:ln>
        </p:spPr>
        <p:txBody>
          <a:bodyPr anchor="t">
            <a:no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 will be attempting to combine both the photogrammetric models and the lidar models together to create a measurable and accurate 3D model.</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If this is successful, this process will prove to be a great way to analyze objects of interest in the academic or entertainment fields.</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Need to get actual skull measurements for accurate comparison</a:t>
            </a:r>
            <a:endParaRPr b="0" lang="en-US" sz="18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Changes</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Scan each skull / bone one at a time, not all together</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Have a better + more consistent lighting source for taking photos / use a rotating stand</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Use a more updated camera for even higher resolution images</a:t>
            </a:r>
            <a:endParaRPr b="0" lang="en-US" sz="1800" spc="-1" strike="noStrike">
              <a:solidFill>
                <a:srgbClr val="262626"/>
              </a:solidFill>
              <a:latin typeface="Corbel"/>
            </a:endParaRPr>
          </a:p>
          <a:p>
            <a:pPr indent="0">
              <a:lnSpc>
                <a:spcPct val="112000"/>
              </a:lnSpc>
              <a:spcBef>
                <a:spcPts val="901"/>
              </a:spcBef>
              <a:buNone/>
            </a:pPr>
            <a:endParaRPr b="0" lang="en-US" sz="1800" spc="-1" strike="noStrike">
              <a:solidFill>
                <a:srgbClr val="262626"/>
              </a:solidFill>
              <a:latin typeface="Corbel"/>
            </a:endParaRPr>
          </a:p>
          <a:p>
            <a:pPr indent="0">
              <a:lnSpc>
                <a:spcPct val="112000"/>
              </a:lnSpc>
              <a:spcBef>
                <a:spcPts val="901"/>
              </a:spcBef>
              <a:buNone/>
            </a:pPr>
            <a:endParaRPr b="0" lang="en-US" sz="1800" spc="-1" strike="noStrike">
              <a:solidFill>
                <a:srgbClr val="262626"/>
              </a:solidFill>
              <a:latin typeface="Corbe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62120" y="559800"/>
            <a:ext cx="3188880" cy="4952160"/>
          </a:xfrm>
          <a:prstGeom prst="rect">
            <a:avLst/>
          </a:prstGeom>
          <a:noFill/>
          <a:ln w="0">
            <a:noFill/>
          </a:ln>
        </p:spPr>
        <p:txBody>
          <a:bodyPr anchor="t">
            <a:noAutofit/>
          </a:bodyPr>
          <a:p>
            <a:pPr indent="0" algn="r">
              <a:lnSpc>
                <a:spcPct val="90000"/>
              </a:lnSpc>
              <a:buNone/>
            </a:pPr>
            <a:r>
              <a:rPr b="0" i="1" lang="en-US" sz="5000" spc="-1" strike="noStrike">
                <a:solidFill>
                  <a:srgbClr val="262626"/>
                </a:solidFill>
                <a:latin typeface="Century Schoolbook"/>
              </a:rPr>
              <a:t>Why?</a:t>
            </a:r>
            <a:endParaRPr b="0" lang="en-US" sz="5000" spc="-1" strike="noStrike">
              <a:solidFill>
                <a:srgbClr val="000000"/>
              </a:solidFill>
              <a:latin typeface="Corbel"/>
            </a:endParaRPr>
          </a:p>
        </p:txBody>
      </p:sp>
      <p:sp>
        <p:nvSpPr>
          <p:cNvPr id="91" name="PlaceHolder 2"/>
          <p:cNvSpPr>
            <a:spLocks noGrp="1"/>
          </p:cNvSpPr>
          <p:nvPr>
            <p:ph/>
          </p:nvPr>
        </p:nvSpPr>
        <p:spPr>
          <a:xfrm>
            <a:off x="4555080" y="569160"/>
            <a:ext cx="6874560" cy="5654880"/>
          </a:xfrm>
          <a:prstGeom prst="rect">
            <a:avLst/>
          </a:prstGeom>
          <a:noFill/>
          <a:ln w="0">
            <a:noFill/>
          </a:ln>
        </p:spPr>
        <p:txBody>
          <a:bodyPr anchor="t">
            <a:no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 would like to see if photogrammetry, combined with lidar scans, would be an effective method of analyzing fossils.</a:t>
            </a:r>
            <a:endParaRPr b="0" lang="en-US" sz="20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 am hoping to find that the models will be accurate and precise enough to take measurements of different parts of the skulls.</a:t>
            </a:r>
            <a:endParaRPr b="0" lang="en-US" sz="20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If this is successful, a new opportunity for researchers will arise.</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Those who would like to analyze bones and fossils in foreign repositories will be able to do so without the need to travel, and instead do it from their offices and home computers.</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It would be easier, less expensive and safer to both construct and analyze fossils for academic and entertainment purposes.</a:t>
            </a:r>
            <a:endParaRPr b="0" lang="en-US" sz="1800" spc="-1" strike="noStrike">
              <a:solidFill>
                <a:srgbClr val="262626"/>
              </a:solidFill>
              <a:latin typeface="Corbe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762120" y="559800"/>
            <a:ext cx="3833640" cy="4952160"/>
          </a:xfrm>
          <a:prstGeom prst="rect">
            <a:avLst/>
          </a:prstGeom>
          <a:noFill/>
          <a:ln w="0">
            <a:noFill/>
          </a:ln>
        </p:spPr>
        <p:txBody>
          <a:bodyPr anchor="t">
            <a:noAutofit/>
          </a:bodyPr>
          <a:p>
            <a:pPr indent="0" algn="r">
              <a:lnSpc>
                <a:spcPct val="90000"/>
              </a:lnSpc>
              <a:buNone/>
            </a:pPr>
            <a:r>
              <a:rPr b="0" i="1" lang="en-US" sz="5000" spc="-1" strike="noStrike">
                <a:solidFill>
                  <a:srgbClr val="262626"/>
                </a:solidFill>
                <a:latin typeface="Century Schoolbook"/>
              </a:rPr>
              <a:t>Methods</a:t>
            </a:r>
            <a:endParaRPr b="0" lang="en-US" sz="5000" spc="-1" strike="noStrike">
              <a:solidFill>
                <a:srgbClr val="000000"/>
              </a:solidFill>
              <a:latin typeface="Corbel"/>
            </a:endParaRPr>
          </a:p>
        </p:txBody>
      </p:sp>
      <p:sp>
        <p:nvSpPr>
          <p:cNvPr id="93" name="PlaceHolder 2"/>
          <p:cNvSpPr>
            <a:spLocks noGrp="1"/>
          </p:cNvSpPr>
          <p:nvPr>
            <p:ph/>
          </p:nvPr>
        </p:nvSpPr>
        <p:spPr>
          <a:xfrm>
            <a:off x="5181480" y="569160"/>
            <a:ext cx="6248160" cy="5654880"/>
          </a:xfrm>
          <a:prstGeom prst="rect">
            <a:avLst/>
          </a:prstGeom>
          <a:noFill/>
          <a:ln w="0">
            <a:noFill/>
          </a:ln>
        </p:spPr>
        <p:txBody>
          <a:bodyPr anchor="t">
            <a:norm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 have scanned the fossils with the Leica P40 machine alongside Zach and Max. We placed the machine in 6 different locations in a room in order to accurately scan each fossil of interest. The models were scanned at a resolution of 6.3mm @ 10m.</a:t>
            </a:r>
            <a:endParaRPr b="0" lang="en-US" sz="20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In Cyclone, the photos were aligned using the visual alignment technique; the rectangular room helped a lot with this. The error was kept below an average of 0.02m. All the irrelevant points were deleted after rendering.</a:t>
            </a:r>
            <a:endParaRPr b="0" lang="en-US" sz="20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Around 90 images were taken of each skull to be used in the photogrammetry process using a early Canon Rebel model camera. 2 chunks were created for each side of the skull, then combined to form a complete model. These models were then cleaned and texture refined to make the most accurate model possible.</a:t>
            </a:r>
            <a:endParaRPr b="0" lang="en-US" sz="2000" spc="-1" strike="noStrike">
              <a:solidFill>
                <a:srgbClr val="262626"/>
              </a:solidFill>
              <a:latin typeface="Corbe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762120" y="559800"/>
            <a:ext cx="3833640" cy="4952160"/>
          </a:xfrm>
          <a:prstGeom prst="rect">
            <a:avLst/>
          </a:prstGeom>
          <a:noFill/>
          <a:ln w="0">
            <a:noFill/>
          </a:ln>
        </p:spPr>
        <p:txBody>
          <a:bodyPr anchor="t">
            <a:normAutofit/>
          </a:bodyPr>
          <a:p>
            <a:pPr indent="0" algn="r">
              <a:lnSpc>
                <a:spcPct val="90000"/>
              </a:lnSpc>
              <a:buNone/>
            </a:pPr>
            <a:r>
              <a:rPr b="0" i="1" lang="en-US" sz="3600" spc="-1" strike="noStrike">
                <a:solidFill>
                  <a:srgbClr val="262626"/>
                </a:solidFill>
                <a:latin typeface="Century Schoolbook"/>
              </a:rPr>
              <a:t>Photogrammetry</a:t>
            </a:r>
            <a:endParaRPr b="0" lang="en-US" sz="3600" spc="-1" strike="noStrike">
              <a:solidFill>
                <a:srgbClr val="000000"/>
              </a:solidFill>
              <a:latin typeface="Corbel"/>
            </a:endParaRPr>
          </a:p>
        </p:txBody>
      </p:sp>
      <p:sp>
        <p:nvSpPr>
          <p:cNvPr id="95" name="PlaceHolder 2"/>
          <p:cNvSpPr>
            <a:spLocks noGrp="1"/>
          </p:cNvSpPr>
          <p:nvPr>
            <p:ph/>
          </p:nvPr>
        </p:nvSpPr>
        <p:spPr>
          <a:xfrm>
            <a:off x="4595760" y="569160"/>
            <a:ext cx="6833880" cy="5654880"/>
          </a:xfrm>
          <a:prstGeom prst="rect">
            <a:avLst/>
          </a:prstGeom>
          <a:noFill/>
          <a:ln w="0">
            <a:noFill/>
          </a:ln>
        </p:spPr>
        <p:txBody>
          <a:bodyPr anchor="t">
            <a:no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Photogrammetry = the process of producing a 3D point cloud from images of an object.</a:t>
            </a:r>
            <a:endParaRPr b="0" lang="en-US" sz="20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These photos are taken all around an object at an equal distance away. The camera captures the object at many angles, with a minimum of around 40% overlap in-between.</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This same concept applies to aerial lidar scanning.</a:t>
            </a:r>
            <a:endParaRPr b="0" lang="en-US" sz="18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The images are then stitched together using common, defined points in each image; this could include the ends of the horns, eye sockets, and teeth in the skull.</a:t>
            </a:r>
            <a:endParaRPr b="0" lang="en-US" sz="2000" spc="-1" strike="noStrike">
              <a:solidFill>
                <a:srgbClr val="262626"/>
              </a:solidFill>
              <a:latin typeface="Corbel"/>
            </a:endParaRPr>
          </a:p>
          <a:p>
            <a:pPr indent="0">
              <a:lnSpc>
                <a:spcPct val="112000"/>
              </a:lnSpc>
              <a:spcBef>
                <a:spcPts val="901"/>
              </a:spcBef>
              <a:buNone/>
            </a:pPr>
            <a:endParaRPr b="0" lang="en-US" sz="2000" spc="-1" strike="noStrike">
              <a:solidFill>
                <a:srgbClr val="262626"/>
              </a:solidFill>
              <a:latin typeface="Corbel"/>
            </a:endParaRPr>
          </a:p>
        </p:txBody>
      </p:sp>
      <p:pic>
        <p:nvPicPr>
          <p:cNvPr id="96" name="Picture 6" descr=""/>
          <p:cNvPicPr/>
          <p:nvPr/>
        </p:nvPicPr>
        <p:blipFill>
          <a:blip r:embed="rId1"/>
          <a:stretch/>
        </p:blipFill>
        <p:spPr>
          <a:xfrm>
            <a:off x="4781880" y="4096800"/>
            <a:ext cx="6534720" cy="2594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ac9"/>
        </a:solidFill>
      </p:bgPr>
    </p:bg>
    <p:spTree>
      <p:nvGrpSpPr>
        <p:cNvPr id="1" name=""/>
        <p:cNvGrpSpPr/>
        <p:nvPr/>
      </p:nvGrpSpPr>
      <p:grpSpPr>
        <a:xfrm>
          <a:off x="0" y="0"/>
          <a:ext cx="0" cy="0"/>
          <a:chOff x="0" y="0"/>
          <a:chExt cx="0" cy="0"/>
        </a:xfrm>
      </p:grpSpPr>
      <p:sp>
        <p:nvSpPr>
          <p:cNvPr id="97" name="Freeform 6"/>
          <p:cNvSpPr/>
          <p:nvPr/>
        </p:nvSpPr>
        <p:spPr>
          <a:xfrm>
            <a:off x="11783880" y="118908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98" name="Straight Connector 17"/>
          <p:cNvCxnSpPr/>
          <p:nvPr/>
        </p:nvCxnSpPr>
        <p:spPr>
          <a:xfrm>
            <a:off x="773640" y="1257120"/>
            <a:ext cx="360" cy="5601240"/>
          </a:xfrm>
          <a:prstGeom prst="straightConnector1">
            <a:avLst/>
          </a:prstGeom>
          <a:ln w="25400">
            <a:solidFill>
              <a:srgbClr val="444d26"/>
            </a:solidFill>
            <a:round/>
          </a:ln>
        </p:spPr>
      </p:cxnSp>
      <p:sp useBgFill="1">
        <p:nvSpPr>
          <p:cNvPr id="99" name="Rectangle 19"/>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orbel"/>
            </a:endParaRPr>
          </a:p>
        </p:txBody>
      </p:sp>
      <p:sp>
        <p:nvSpPr>
          <p:cNvPr id="100" name="PlaceHolder 1"/>
          <p:cNvSpPr>
            <a:spLocks noGrp="1"/>
          </p:cNvSpPr>
          <p:nvPr>
            <p:ph type="title"/>
          </p:nvPr>
        </p:nvSpPr>
        <p:spPr>
          <a:xfrm>
            <a:off x="0" y="179280"/>
            <a:ext cx="9378000" cy="1186200"/>
          </a:xfrm>
          <a:prstGeom prst="rect">
            <a:avLst/>
          </a:prstGeom>
          <a:noFill/>
          <a:ln w="0">
            <a:noFill/>
          </a:ln>
        </p:spPr>
        <p:txBody>
          <a:bodyPr anchor="t">
            <a:normAutofit/>
          </a:bodyPr>
          <a:p>
            <a:pPr indent="0">
              <a:lnSpc>
                <a:spcPct val="85000"/>
              </a:lnSpc>
              <a:buNone/>
            </a:pPr>
            <a:r>
              <a:rPr b="0" i="1" lang="en-US" sz="4400" spc="-1" strike="noStrike" cap="all">
                <a:solidFill>
                  <a:srgbClr val="444d26"/>
                </a:solidFill>
                <a:latin typeface="Century Schoolbook"/>
              </a:rPr>
              <a:t>Progress</a:t>
            </a:r>
            <a:endParaRPr b="0" lang="en-US" sz="4400" spc="-1" strike="noStrike">
              <a:solidFill>
                <a:srgbClr val="000000"/>
              </a:solidFill>
              <a:latin typeface="Corbel"/>
            </a:endParaRPr>
          </a:p>
        </p:txBody>
      </p:sp>
      <p:sp>
        <p:nvSpPr>
          <p:cNvPr id="101" name="Freeform 6"/>
          <p:cNvSpPr/>
          <p:nvPr/>
        </p:nvSpPr>
        <p:spPr>
          <a:xfrm>
            <a:off x="11783880" y="51444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02" name="Picture 6" descr=""/>
          <p:cNvPicPr/>
          <p:nvPr/>
        </p:nvPicPr>
        <p:blipFill>
          <a:blip r:embed="rId1"/>
          <a:srcRect l="0" t="8140" r="0" b="0"/>
          <a:stretch/>
        </p:blipFill>
        <p:spPr>
          <a:xfrm>
            <a:off x="12240" y="924120"/>
            <a:ext cx="3044520" cy="3205440"/>
          </a:xfrm>
          <a:prstGeom prst="rect">
            <a:avLst/>
          </a:prstGeom>
          <a:ln w="0">
            <a:noFill/>
          </a:ln>
        </p:spPr>
      </p:pic>
      <p:pic>
        <p:nvPicPr>
          <p:cNvPr id="103" name="Content Placeholder 4" descr=""/>
          <p:cNvPicPr/>
          <p:nvPr/>
        </p:nvPicPr>
        <p:blipFill>
          <a:blip r:embed="rId2"/>
          <a:srcRect l="11831" t="0" r="15025" b="0"/>
          <a:stretch/>
        </p:blipFill>
        <p:spPr>
          <a:xfrm>
            <a:off x="3044880" y="924120"/>
            <a:ext cx="3044520" cy="3205440"/>
          </a:xfrm>
          <a:prstGeom prst="rect">
            <a:avLst/>
          </a:prstGeom>
          <a:ln w="0">
            <a:noFill/>
          </a:ln>
        </p:spPr>
      </p:pic>
      <p:pic>
        <p:nvPicPr>
          <p:cNvPr id="104" name="Picture 8" descr=""/>
          <p:cNvPicPr/>
          <p:nvPr/>
        </p:nvPicPr>
        <p:blipFill>
          <a:blip r:embed="rId3"/>
          <a:srcRect l="19968" t="0" r="12118" b="0"/>
          <a:stretch/>
        </p:blipFill>
        <p:spPr>
          <a:xfrm>
            <a:off x="6089760" y="3652200"/>
            <a:ext cx="3044520" cy="3205440"/>
          </a:xfrm>
          <a:prstGeom prst="rect">
            <a:avLst/>
          </a:prstGeom>
          <a:ln w="0">
            <a:noFill/>
          </a:ln>
        </p:spPr>
      </p:pic>
      <p:pic>
        <p:nvPicPr>
          <p:cNvPr id="105" name="Picture 10" descr=""/>
          <p:cNvPicPr/>
          <p:nvPr/>
        </p:nvPicPr>
        <p:blipFill>
          <a:blip r:embed="rId4"/>
          <a:srcRect l="21717" t="0" r="14147" b="0"/>
          <a:stretch/>
        </p:blipFill>
        <p:spPr>
          <a:xfrm>
            <a:off x="9135000" y="3652200"/>
            <a:ext cx="3056760" cy="3205440"/>
          </a:xfrm>
          <a:prstGeom prst="rect">
            <a:avLst/>
          </a:prstGeom>
          <a:ln w="0">
            <a:noFill/>
          </a:ln>
        </p:spPr>
      </p:pic>
      <p:sp>
        <p:nvSpPr>
          <p:cNvPr id="106" name="TextBox 16"/>
          <p:cNvSpPr/>
          <p:nvPr/>
        </p:nvSpPr>
        <p:spPr>
          <a:xfrm>
            <a:off x="6714720" y="2008440"/>
            <a:ext cx="2890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entury Schoolbook"/>
              </a:rPr>
              <a:t>Photogrammetric Models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ac9"/>
        </a:solidFill>
      </p:bgPr>
    </p:bg>
    <p:spTree>
      <p:nvGrpSpPr>
        <p:cNvPr id="1" name=""/>
        <p:cNvGrpSpPr/>
        <p:nvPr/>
      </p:nvGrpSpPr>
      <p:grpSpPr>
        <a:xfrm>
          <a:off x="0" y="0"/>
          <a:ext cx="0" cy="0"/>
          <a:chOff x="0" y="0"/>
          <a:chExt cx="0" cy="0"/>
        </a:xfrm>
      </p:grpSpPr>
      <p:sp>
        <p:nvSpPr>
          <p:cNvPr id="107" name="Freeform 6"/>
          <p:cNvSpPr/>
          <p:nvPr/>
        </p:nvSpPr>
        <p:spPr>
          <a:xfrm>
            <a:off x="11783880" y="118908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108" name="Straight Connector 17"/>
          <p:cNvCxnSpPr/>
          <p:nvPr/>
        </p:nvCxnSpPr>
        <p:spPr>
          <a:xfrm>
            <a:off x="773640" y="1257120"/>
            <a:ext cx="360" cy="5601240"/>
          </a:xfrm>
          <a:prstGeom prst="straightConnector1">
            <a:avLst/>
          </a:prstGeom>
          <a:ln w="25400">
            <a:solidFill>
              <a:srgbClr val="444d26"/>
            </a:solidFill>
            <a:round/>
          </a:ln>
        </p:spPr>
      </p:cxnSp>
      <p:sp useBgFill="1">
        <p:nvSpPr>
          <p:cNvPr id="109" name="Rectangle 19"/>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orbel"/>
            </a:endParaRPr>
          </a:p>
        </p:txBody>
      </p:sp>
      <p:sp>
        <p:nvSpPr>
          <p:cNvPr id="110" name="PlaceHolder 1"/>
          <p:cNvSpPr>
            <a:spLocks noGrp="1"/>
          </p:cNvSpPr>
          <p:nvPr>
            <p:ph type="title"/>
          </p:nvPr>
        </p:nvSpPr>
        <p:spPr>
          <a:xfrm>
            <a:off x="0" y="179280"/>
            <a:ext cx="9378000" cy="1186200"/>
          </a:xfrm>
          <a:prstGeom prst="rect">
            <a:avLst/>
          </a:prstGeom>
          <a:noFill/>
          <a:ln w="0">
            <a:noFill/>
          </a:ln>
        </p:spPr>
        <p:txBody>
          <a:bodyPr anchor="t">
            <a:normAutofit/>
          </a:bodyPr>
          <a:p>
            <a:pPr indent="0">
              <a:lnSpc>
                <a:spcPct val="85000"/>
              </a:lnSpc>
              <a:buNone/>
            </a:pPr>
            <a:r>
              <a:rPr b="0" i="1" lang="en-US" sz="4400" spc="-1" strike="noStrike" cap="all">
                <a:solidFill>
                  <a:srgbClr val="444d26"/>
                </a:solidFill>
                <a:latin typeface="Century Schoolbook"/>
              </a:rPr>
              <a:t>Progress</a:t>
            </a:r>
            <a:endParaRPr b="0" lang="en-US" sz="4400" spc="-1" strike="noStrike">
              <a:solidFill>
                <a:srgbClr val="000000"/>
              </a:solidFill>
              <a:latin typeface="Corbel"/>
            </a:endParaRPr>
          </a:p>
        </p:txBody>
      </p:sp>
      <p:sp>
        <p:nvSpPr>
          <p:cNvPr id="111" name="Freeform 6"/>
          <p:cNvSpPr/>
          <p:nvPr/>
        </p:nvSpPr>
        <p:spPr>
          <a:xfrm>
            <a:off x="11783880" y="51444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12" name="Picture 7" descr=""/>
          <p:cNvPicPr/>
          <p:nvPr/>
        </p:nvPicPr>
        <p:blipFill>
          <a:blip r:embed="rId1"/>
          <a:stretch/>
        </p:blipFill>
        <p:spPr>
          <a:xfrm>
            <a:off x="3739320" y="0"/>
            <a:ext cx="4560840" cy="3655800"/>
          </a:xfrm>
          <a:prstGeom prst="rect">
            <a:avLst/>
          </a:prstGeom>
          <a:ln w="0">
            <a:noFill/>
          </a:ln>
        </p:spPr>
      </p:pic>
      <p:pic>
        <p:nvPicPr>
          <p:cNvPr id="113" name="Picture 11" descr=""/>
          <p:cNvPicPr/>
          <p:nvPr/>
        </p:nvPicPr>
        <p:blipFill>
          <a:blip r:embed="rId2"/>
          <a:stretch/>
        </p:blipFill>
        <p:spPr>
          <a:xfrm>
            <a:off x="255960" y="2912040"/>
            <a:ext cx="4338360" cy="3904920"/>
          </a:xfrm>
          <a:prstGeom prst="rect">
            <a:avLst/>
          </a:prstGeom>
          <a:ln w="0">
            <a:noFill/>
          </a:ln>
        </p:spPr>
      </p:pic>
      <p:pic>
        <p:nvPicPr>
          <p:cNvPr id="114" name="Picture 16" descr=""/>
          <p:cNvPicPr/>
          <p:nvPr/>
        </p:nvPicPr>
        <p:blipFill>
          <a:blip r:embed="rId3"/>
          <a:stretch/>
        </p:blipFill>
        <p:spPr>
          <a:xfrm>
            <a:off x="6908760" y="2871360"/>
            <a:ext cx="5283000" cy="3986280"/>
          </a:xfrm>
          <a:prstGeom prst="rect">
            <a:avLst/>
          </a:prstGeom>
          <a:ln w="0">
            <a:noFill/>
          </a:ln>
        </p:spPr>
      </p:pic>
      <p:sp>
        <p:nvSpPr>
          <p:cNvPr id="115" name="TextBox 18"/>
          <p:cNvSpPr/>
          <p:nvPr/>
        </p:nvSpPr>
        <p:spPr>
          <a:xfrm>
            <a:off x="8903880" y="1257480"/>
            <a:ext cx="28796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entury Schoolbook"/>
              </a:rPr>
              <a:t>Photogrammetric Model Point Cloud</a:t>
            </a:r>
            <a:endParaRPr b="0" lang="en-US" sz="1800" spc="-1" strike="noStrike">
              <a:solidFill>
                <a:srgbClr val="000000"/>
              </a:solidFill>
              <a:latin typeface="Arial"/>
            </a:endParaRPr>
          </a:p>
        </p:txBody>
      </p:sp>
      <p:sp>
        <p:nvSpPr>
          <p:cNvPr id="116" name="TextBox 20"/>
          <p:cNvSpPr/>
          <p:nvPr/>
        </p:nvSpPr>
        <p:spPr>
          <a:xfrm>
            <a:off x="255960" y="2604240"/>
            <a:ext cx="28796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Century Schoolbook"/>
              </a:rPr>
              <a:t>Total Points: ~25,127,229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ac9"/>
        </a:solidFill>
      </p:bgPr>
    </p:bg>
    <p:spTree>
      <p:nvGrpSpPr>
        <p:cNvPr id="1" name=""/>
        <p:cNvGrpSpPr/>
        <p:nvPr/>
      </p:nvGrpSpPr>
      <p:grpSpPr>
        <a:xfrm>
          <a:off x="0" y="0"/>
          <a:ext cx="0" cy="0"/>
          <a:chOff x="0" y="0"/>
          <a:chExt cx="0" cy="0"/>
        </a:xfrm>
      </p:grpSpPr>
      <p:sp>
        <p:nvSpPr>
          <p:cNvPr id="117" name="Freeform 6"/>
          <p:cNvSpPr/>
          <p:nvPr/>
        </p:nvSpPr>
        <p:spPr>
          <a:xfrm>
            <a:off x="11783880" y="118908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cxnSp>
        <p:nvCxnSpPr>
          <p:cNvPr id="118" name="Straight Connector 17"/>
          <p:cNvCxnSpPr/>
          <p:nvPr/>
        </p:nvCxnSpPr>
        <p:spPr>
          <a:xfrm>
            <a:off x="773640" y="1257120"/>
            <a:ext cx="360" cy="5601240"/>
          </a:xfrm>
          <a:prstGeom prst="straightConnector1">
            <a:avLst/>
          </a:prstGeom>
          <a:ln w="25400">
            <a:solidFill>
              <a:srgbClr val="444d26"/>
            </a:solidFill>
            <a:round/>
          </a:ln>
        </p:spPr>
      </p:cxnSp>
      <p:sp useBgFill="1">
        <p:nvSpPr>
          <p:cNvPr id="119" name="Rectangle 19"/>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orbel"/>
            </a:endParaRPr>
          </a:p>
        </p:txBody>
      </p:sp>
      <p:sp>
        <p:nvSpPr>
          <p:cNvPr id="120" name="PlaceHolder 1"/>
          <p:cNvSpPr>
            <a:spLocks noGrp="1"/>
          </p:cNvSpPr>
          <p:nvPr>
            <p:ph type="title"/>
          </p:nvPr>
        </p:nvSpPr>
        <p:spPr>
          <a:xfrm>
            <a:off x="0" y="179280"/>
            <a:ext cx="9378000" cy="1186200"/>
          </a:xfrm>
          <a:prstGeom prst="rect">
            <a:avLst/>
          </a:prstGeom>
          <a:noFill/>
          <a:ln w="0">
            <a:noFill/>
          </a:ln>
        </p:spPr>
        <p:txBody>
          <a:bodyPr anchor="t">
            <a:normAutofit/>
          </a:bodyPr>
          <a:p>
            <a:pPr indent="0">
              <a:lnSpc>
                <a:spcPct val="85000"/>
              </a:lnSpc>
              <a:buNone/>
            </a:pPr>
            <a:r>
              <a:rPr b="0" i="1" lang="en-US" sz="4400" spc="-1" strike="noStrike" cap="all">
                <a:solidFill>
                  <a:srgbClr val="444d26"/>
                </a:solidFill>
                <a:latin typeface="Century Schoolbook"/>
              </a:rPr>
              <a:t>Progress</a:t>
            </a:r>
            <a:endParaRPr b="0" lang="en-US" sz="4400" spc="-1" strike="noStrike">
              <a:solidFill>
                <a:srgbClr val="000000"/>
              </a:solidFill>
              <a:latin typeface="Corbel"/>
            </a:endParaRPr>
          </a:p>
        </p:txBody>
      </p:sp>
      <p:sp>
        <p:nvSpPr>
          <p:cNvPr id="121" name="Freeform 6"/>
          <p:cNvSpPr/>
          <p:nvPr/>
        </p:nvSpPr>
        <p:spPr>
          <a:xfrm>
            <a:off x="11783880" y="51444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2" name="TextBox 18"/>
          <p:cNvSpPr/>
          <p:nvPr/>
        </p:nvSpPr>
        <p:spPr>
          <a:xfrm>
            <a:off x="8451000" y="1229400"/>
            <a:ext cx="2879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entury Schoolbook"/>
              </a:rPr>
              <a:t>Lidar Scan Point Cloud</a:t>
            </a:r>
            <a:endParaRPr b="0" lang="en-US" sz="1800" spc="-1" strike="noStrike">
              <a:solidFill>
                <a:srgbClr val="000000"/>
              </a:solidFill>
              <a:latin typeface="Arial"/>
            </a:endParaRPr>
          </a:p>
        </p:txBody>
      </p:sp>
      <p:pic>
        <p:nvPicPr>
          <p:cNvPr id="123" name="Picture 3" descr=""/>
          <p:cNvPicPr/>
          <p:nvPr/>
        </p:nvPicPr>
        <p:blipFill>
          <a:blip r:embed="rId1"/>
          <a:stretch/>
        </p:blipFill>
        <p:spPr>
          <a:xfrm>
            <a:off x="617040" y="878400"/>
            <a:ext cx="2847960" cy="2550960"/>
          </a:xfrm>
          <a:prstGeom prst="rect">
            <a:avLst/>
          </a:prstGeom>
          <a:ln w="0">
            <a:noFill/>
          </a:ln>
        </p:spPr>
      </p:pic>
      <p:pic>
        <p:nvPicPr>
          <p:cNvPr id="124" name="Picture 5" descr=""/>
          <p:cNvPicPr/>
          <p:nvPr/>
        </p:nvPicPr>
        <p:blipFill>
          <a:blip r:embed="rId2"/>
          <a:stretch/>
        </p:blipFill>
        <p:spPr>
          <a:xfrm>
            <a:off x="154440" y="3666960"/>
            <a:ext cx="3772800" cy="2609640"/>
          </a:xfrm>
          <a:prstGeom prst="rect">
            <a:avLst/>
          </a:prstGeom>
          <a:ln w="0">
            <a:noFill/>
          </a:ln>
        </p:spPr>
      </p:pic>
      <p:pic>
        <p:nvPicPr>
          <p:cNvPr id="125" name="Picture 8" descr=""/>
          <p:cNvPicPr/>
          <p:nvPr/>
        </p:nvPicPr>
        <p:blipFill>
          <a:blip r:embed="rId3"/>
          <a:stretch/>
        </p:blipFill>
        <p:spPr>
          <a:xfrm>
            <a:off x="3661560" y="1816200"/>
            <a:ext cx="4131360" cy="3225240"/>
          </a:xfrm>
          <a:prstGeom prst="rect">
            <a:avLst/>
          </a:prstGeom>
          <a:ln w="0">
            <a:noFill/>
          </a:ln>
        </p:spPr>
      </p:pic>
      <p:pic>
        <p:nvPicPr>
          <p:cNvPr id="126" name="Picture 10" descr=""/>
          <p:cNvPicPr/>
          <p:nvPr/>
        </p:nvPicPr>
        <p:blipFill>
          <a:blip r:embed="rId4"/>
          <a:stretch/>
        </p:blipFill>
        <p:spPr>
          <a:xfrm>
            <a:off x="7777080" y="2623320"/>
            <a:ext cx="4414320" cy="4248720"/>
          </a:xfrm>
          <a:prstGeom prst="rect">
            <a:avLst/>
          </a:prstGeom>
          <a:ln w="0">
            <a:noFill/>
          </a:ln>
        </p:spPr>
      </p:pic>
      <p:sp>
        <p:nvSpPr>
          <p:cNvPr id="127" name="TextBox 13"/>
          <p:cNvSpPr/>
          <p:nvPr/>
        </p:nvSpPr>
        <p:spPr>
          <a:xfrm>
            <a:off x="154440" y="6283080"/>
            <a:ext cx="264204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Century Schoolbook"/>
              </a:rPr>
              <a:t>Resolution: 6.3mm @ 10m</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Century Schoolbook"/>
              </a:rPr>
              <a:t>Total Points: ~1,379,860</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ac9"/>
        </a:solidFill>
      </p:bgPr>
    </p:bg>
    <p:spTree>
      <p:nvGrpSpPr>
        <p:cNvPr id="1" name=""/>
        <p:cNvGrpSpPr/>
        <p:nvPr/>
      </p:nvGrpSpPr>
      <p:grpSpPr>
        <a:xfrm>
          <a:off x="0" y="0"/>
          <a:ext cx="0" cy="0"/>
          <a:chOff x="0" y="0"/>
          <a:chExt cx="0" cy="0"/>
        </a:xfrm>
      </p:grpSpPr>
      <p:sp useBgFill="1">
        <p:nvSpPr>
          <p:cNvPr id="128" name="Rectangle 7"/>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orbel"/>
            </a:endParaRPr>
          </a:p>
        </p:txBody>
      </p:sp>
      <p:sp>
        <p:nvSpPr>
          <p:cNvPr id="129" name="Rectangle 9"/>
          <p:cNvSpPr/>
          <p:nvPr/>
        </p:nvSpPr>
        <p:spPr>
          <a:xfrm>
            <a:off x="0" y="0"/>
            <a:ext cx="12191760" cy="228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orbel"/>
            </a:endParaRPr>
          </a:p>
        </p:txBody>
      </p:sp>
      <p:sp>
        <p:nvSpPr>
          <p:cNvPr id="130" name="PlaceHolder 1"/>
          <p:cNvSpPr>
            <a:spLocks noGrp="1"/>
          </p:cNvSpPr>
          <p:nvPr>
            <p:ph type="title"/>
          </p:nvPr>
        </p:nvSpPr>
        <p:spPr>
          <a:xfrm>
            <a:off x="960120" y="434160"/>
            <a:ext cx="7169400" cy="1232280"/>
          </a:xfrm>
          <a:prstGeom prst="rect">
            <a:avLst/>
          </a:prstGeom>
          <a:noFill/>
          <a:ln w="0">
            <a:noFill/>
          </a:ln>
        </p:spPr>
        <p:txBody>
          <a:bodyPr anchor="b">
            <a:normAutofit/>
          </a:bodyPr>
          <a:p>
            <a:pPr indent="0" algn="r">
              <a:lnSpc>
                <a:spcPct val="90000"/>
              </a:lnSpc>
              <a:buNone/>
            </a:pPr>
            <a:r>
              <a:rPr b="0" i="1" lang="en-US" sz="5000" spc="-1" strike="noStrike">
                <a:solidFill>
                  <a:srgbClr val="ffffff"/>
                </a:solidFill>
                <a:latin typeface="Century Schoolbook"/>
              </a:rPr>
              <a:t>Measurements</a:t>
            </a:r>
            <a:endParaRPr b="0" lang="en-US" sz="5000" spc="-1" strike="noStrike">
              <a:solidFill>
                <a:srgbClr val="000000"/>
              </a:solidFill>
              <a:latin typeface="Corbel"/>
            </a:endParaRPr>
          </a:p>
        </p:txBody>
      </p:sp>
      <p:cxnSp>
        <p:nvCxnSpPr>
          <p:cNvPr id="131" name="Straight Connector 11"/>
          <p:cNvCxnSpPr/>
          <p:nvPr/>
        </p:nvCxnSpPr>
        <p:spPr>
          <a:xfrm>
            <a:off x="0" y="1676520"/>
            <a:ext cx="8129880" cy="6120"/>
          </a:xfrm>
          <a:prstGeom prst="straightConnector1">
            <a:avLst/>
          </a:prstGeom>
          <a:ln w="25400">
            <a:solidFill>
              <a:srgbClr val="ffffff"/>
            </a:solidFill>
            <a:round/>
          </a:ln>
        </p:spPr>
      </p:cxnSp>
      <p:sp>
        <p:nvSpPr>
          <p:cNvPr id="132" name="Freeform 6"/>
          <p:cNvSpPr/>
          <p:nvPr/>
        </p:nvSpPr>
        <p:spPr>
          <a:xfrm>
            <a:off x="11783880" y="938520"/>
            <a:ext cx="407520" cy="818640"/>
          </a:xfrm>
          <a:custGeom>
            <a:avLst/>
            <a:gdLst>
              <a:gd name="textAreaLeft" fmla="*/ 0 w 407520"/>
              <a:gd name="textAreaRight" fmla="*/ 407880 w 407520"/>
              <a:gd name="textAreaTop" fmla="*/ 0 h 818640"/>
              <a:gd name="textAreaBottom" fmla="*/ 819000 h 818640"/>
            </a:gdLst>
            <a:ahLst/>
            <a:rect l="textAreaLeft" t="textAreaTop" r="textAreaRight" b="textAreaBottom"/>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33" name="Picture 4" descr=""/>
          <p:cNvPicPr/>
          <p:nvPr/>
        </p:nvPicPr>
        <p:blipFill>
          <a:blip r:embed="rId1"/>
          <a:stretch/>
        </p:blipFill>
        <p:spPr>
          <a:xfrm>
            <a:off x="93960" y="2452320"/>
            <a:ext cx="4532760" cy="2442240"/>
          </a:xfrm>
          <a:prstGeom prst="rect">
            <a:avLst/>
          </a:prstGeom>
          <a:ln w="0">
            <a:noFill/>
          </a:ln>
        </p:spPr>
      </p:pic>
      <p:pic>
        <p:nvPicPr>
          <p:cNvPr id="134" name="Picture 6" descr=""/>
          <p:cNvPicPr/>
          <p:nvPr/>
        </p:nvPicPr>
        <p:blipFill>
          <a:blip r:embed="rId2"/>
          <a:stretch/>
        </p:blipFill>
        <p:spPr>
          <a:xfrm>
            <a:off x="2657160" y="3377880"/>
            <a:ext cx="3335040" cy="3606480"/>
          </a:xfrm>
          <a:prstGeom prst="rect">
            <a:avLst/>
          </a:prstGeom>
          <a:ln w="0">
            <a:noFill/>
          </a:ln>
        </p:spPr>
      </p:pic>
      <p:pic>
        <p:nvPicPr>
          <p:cNvPr id="135" name="Picture 10" descr=""/>
          <p:cNvPicPr/>
          <p:nvPr/>
        </p:nvPicPr>
        <p:blipFill>
          <a:blip r:embed="rId3"/>
          <a:stretch/>
        </p:blipFill>
        <p:spPr>
          <a:xfrm>
            <a:off x="7053840" y="2452320"/>
            <a:ext cx="5137920" cy="2831760"/>
          </a:xfrm>
          <a:prstGeom prst="rect">
            <a:avLst/>
          </a:prstGeom>
          <a:ln w="0">
            <a:noFill/>
          </a:ln>
        </p:spPr>
      </p:pic>
      <p:pic>
        <p:nvPicPr>
          <p:cNvPr id="136" name="Picture 14" descr=""/>
          <p:cNvPicPr/>
          <p:nvPr/>
        </p:nvPicPr>
        <p:blipFill>
          <a:blip r:embed="rId4"/>
          <a:stretch/>
        </p:blipFill>
        <p:spPr>
          <a:xfrm>
            <a:off x="5992560" y="3692160"/>
            <a:ext cx="4018680" cy="3479760"/>
          </a:xfrm>
          <a:prstGeom prst="rect">
            <a:avLst/>
          </a:prstGeom>
          <a:ln w="0">
            <a:noFill/>
          </a:ln>
        </p:spPr>
      </p:pic>
      <p:sp>
        <p:nvSpPr>
          <p:cNvPr id="137" name="TextBox 15"/>
          <p:cNvSpPr/>
          <p:nvPr/>
        </p:nvSpPr>
        <p:spPr>
          <a:xfrm>
            <a:off x="65880" y="5368680"/>
            <a:ext cx="2524680" cy="100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200" spc="-1" strike="noStrike">
                <a:solidFill>
                  <a:srgbClr val="000000"/>
                </a:solidFill>
                <a:latin typeface="Century Schoolbook"/>
              </a:rPr>
              <a:t>Two measurements were tested: </a:t>
            </a:r>
            <a:endParaRPr b="0" lang="en-US" sz="1200" spc="-1" strike="noStrike">
              <a:solidFill>
                <a:srgbClr val="000000"/>
              </a:solidFill>
              <a:latin typeface="Arial"/>
            </a:endParaRPr>
          </a:p>
          <a:p>
            <a:pPr algn="ctr">
              <a:lnSpc>
                <a:spcPct val="100000"/>
              </a:lnSpc>
            </a:pPr>
            <a:endParaRPr b="0" lang="en-US" sz="1200" spc="-1" strike="noStrike">
              <a:solidFill>
                <a:srgbClr val="000000"/>
              </a:solidFill>
              <a:latin typeface="Arial"/>
            </a:endParaRPr>
          </a:p>
          <a:p>
            <a:pPr algn="ctr">
              <a:lnSpc>
                <a:spcPct val="100000"/>
              </a:lnSpc>
            </a:pPr>
            <a:r>
              <a:rPr b="0" lang="en-US" sz="1200" spc="-1" strike="noStrike">
                <a:solidFill>
                  <a:srgbClr val="000000"/>
                </a:solidFill>
                <a:latin typeface="Century Schoolbook"/>
              </a:rPr>
              <a:t>One between an identical pair of teeth, and another from the tip of the skull to the crown.</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762120" y="559800"/>
            <a:ext cx="3833640" cy="4952160"/>
          </a:xfrm>
          <a:prstGeom prst="rect">
            <a:avLst/>
          </a:prstGeom>
          <a:noFill/>
          <a:ln w="0">
            <a:noFill/>
          </a:ln>
        </p:spPr>
        <p:txBody>
          <a:bodyPr anchor="t">
            <a:noAutofit/>
          </a:bodyPr>
          <a:p>
            <a:pPr indent="0" algn="r">
              <a:lnSpc>
                <a:spcPct val="90000"/>
              </a:lnSpc>
              <a:buNone/>
            </a:pPr>
            <a:r>
              <a:rPr b="0" i="1" lang="en-US" sz="5000" spc="-1" strike="noStrike">
                <a:solidFill>
                  <a:srgbClr val="262626"/>
                </a:solidFill>
                <a:latin typeface="Century Schoolbook"/>
              </a:rPr>
              <a:t>Results</a:t>
            </a:r>
            <a:r>
              <a:rPr b="0" i="1" lang="en-US" sz="5000" spc="-1" strike="noStrike">
                <a:solidFill>
                  <a:srgbClr val="262626"/>
                </a:solidFill>
                <a:latin typeface="Century Schoolbook"/>
              </a:rPr>
              <a:t>	</a:t>
            </a:r>
            <a:endParaRPr b="0" lang="en-US" sz="5000" spc="-1" strike="noStrike">
              <a:solidFill>
                <a:srgbClr val="000000"/>
              </a:solidFill>
              <a:latin typeface="Corbel"/>
            </a:endParaRPr>
          </a:p>
        </p:txBody>
      </p:sp>
      <p:sp>
        <p:nvSpPr>
          <p:cNvPr id="139" name="PlaceHolder 2"/>
          <p:cNvSpPr>
            <a:spLocks noGrp="1"/>
          </p:cNvSpPr>
          <p:nvPr>
            <p:ph/>
          </p:nvPr>
        </p:nvSpPr>
        <p:spPr>
          <a:xfrm>
            <a:off x="4595760" y="569160"/>
            <a:ext cx="6833880" cy="5654880"/>
          </a:xfrm>
          <a:prstGeom prst="rect">
            <a:avLst/>
          </a:prstGeom>
          <a:noFill/>
          <a:ln w="0">
            <a:noFill/>
          </a:ln>
        </p:spPr>
        <p:txBody>
          <a:bodyPr anchor="t">
            <a:noAutofit/>
          </a:bodyPr>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Lidar scanning tend to be more accurate in terms of measuring the physical size of an object.</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The actual size of an object is accurate due to the measurements the lidar machine saves at the time of collection.</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The photogrammetry does not have a reference to the actual size of the object, making measurements difficult to perform.</a:t>
            </a:r>
            <a:endParaRPr b="0" lang="en-US" sz="1800" spc="-1" strike="noStrike">
              <a:solidFill>
                <a:srgbClr val="262626"/>
              </a:solidFill>
              <a:latin typeface="Corbel"/>
            </a:endParaRPr>
          </a:p>
          <a:p>
            <a:pPr marL="283320" indent="-283320">
              <a:lnSpc>
                <a:spcPct val="112000"/>
              </a:lnSpc>
              <a:spcBef>
                <a:spcPts val="901"/>
              </a:spcBef>
              <a:buClr>
                <a:srgbClr val="262626"/>
              </a:buClr>
              <a:buFont typeface="Arial"/>
              <a:buChar char="•"/>
            </a:pPr>
            <a:r>
              <a:rPr b="0" lang="en-US" sz="2000" spc="-1" strike="noStrike">
                <a:solidFill>
                  <a:srgbClr val="262626"/>
                </a:solidFill>
                <a:latin typeface="Corbel"/>
              </a:rPr>
              <a:t>Photogrammetry is a better way of assessing the physical features of a smaller object.</a:t>
            </a:r>
            <a:endParaRPr b="0" lang="en-US" sz="20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The dense cloud produced by photogrammetry was much more detailed than that taken by our lidar machine.</a:t>
            </a:r>
            <a:endParaRPr b="0" lang="en-US" sz="1800" spc="-1" strike="noStrike">
              <a:solidFill>
                <a:srgbClr val="262626"/>
              </a:solidFill>
              <a:latin typeface="Corbel"/>
            </a:endParaRPr>
          </a:p>
          <a:p>
            <a:pPr lvl="1" marL="685800" indent="-283320">
              <a:lnSpc>
                <a:spcPct val="112000"/>
              </a:lnSpc>
              <a:spcBef>
                <a:spcPts val="901"/>
              </a:spcBef>
              <a:buClr>
                <a:srgbClr val="262626"/>
              </a:buClr>
              <a:buFont typeface="Corbel"/>
              <a:buChar char="–"/>
            </a:pPr>
            <a:r>
              <a:rPr b="0" lang="en-US" sz="1800" spc="-1" strike="noStrike">
                <a:solidFill>
                  <a:srgbClr val="262626"/>
                </a:solidFill>
                <a:latin typeface="Corbel"/>
              </a:rPr>
              <a:t>Exploring the features of the fossil is a much more rewarding task with the photogrammetric model as opposed to the sparsely-detailed lidar scans.</a:t>
            </a:r>
            <a:endParaRPr b="0" lang="en-US" sz="1800" spc="-1" strike="noStrike">
              <a:solidFill>
                <a:srgbClr val="262626"/>
              </a:solidFill>
              <a:latin typeface="Corbel"/>
            </a:endParaRPr>
          </a:p>
          <a:p>
            <a:pPr indent="0">
              <a:lnSpc>
                <a:spcPct val="112000"/>
              </a:lnSpc>
              <a:spcBef>
                <a:spcPts val="901"/>
              </a:spcBef>
              <a:buNone/>
            </a:pPr>
            <a:endParaRPr b="0" lang="en-US" sz="1800" spc="-1" strike="noStrike">
              <a:solidFill>
                <a:srgbClr val="262626"/>
              </a:solidFill>
              <a:latin typeface="Corbe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Headlines">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Headlines">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123</TotalTime>
  <Application>LibreOffice/7.5.3.2$Windows_X86_64 LibreOffice_project/9f56dff12ba03b9acd7730a5a481eea045e468f3</Application>
  <AppVersion>15.0000</AppVersion>
  <Words>644</Words>
  <Paragraphs>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2019-05-07T17:31:30Z</dcterms:created>
  <dc:creator>Gates, Tyler B</dc:creator>
  <dc:description/>
  <dc:language>en-US</dc:language>
  <cp:lastModifiedBy>Tyler Gates</cp:lastModifiedBy>
  <dcterms:modified xsi:type="dcterms:W3CDTF">2024-10-29T19:22:24Z</dcterms:modified>
  <cp:revision>13</cp:revision>
  <dc:subject/>
  <dc:title>Photogrammetry as an Effective Method of Analyzing Fossils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10</vt:i4>
  </property>
</Properties>
</file>